
<file path=[Content_Types].xml><?xml version="1.0" encoding="utf-8"?>
<Types xmlns="http://schemas.openxmlformats.org/package/2006/content-types">
  <Default Extension="aac" ContentType="audio/aac"/>
  <Default Extension="jpeg" ContentType="image/jpeg"/>
  <Default Extension="jpg" ContentType="image/jpeg"/>
  <Default Extension="m4a" ContentType="audio/mp4"/>
  <Default Extension="mp3" ContentType="audio/mpeg"/>
  <Default Extension="png" ContentType="image/png"/>
  <Default Extension="rels" ContentType="application/vnd.openxmlformats-package.relationships+xml"/>
  <Default Extension="wdp" ContentType="image/vnd.ms-photo"/>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331" r:id="rId2"/>
    <p:sldId id="258" r:id="rId3"/>
    <p:sldId id="273" r:id="rId4"/>
    <p:sldId id="307" r:id="rId5"/>
    <p:sldId id="260" r:id="rId6"/>
    <p:sldId id="259" r:id="rId7"/>
    <p:sldId id="300" r:id="rId8"/>
    <p:sldId id="311" r:id="rId9"/>
    <p:sldId id="261" r:id="rId10"/>
    <p:sldId id="265" r:id="rId11"/>
    <p:sldId id="303" r:id="rId12"/>
    <p:sldId id="308" r:id="rId13"/>
    <p:sldId id="263" r:id="rId14"/>
    <p:sldId id="268" r:id="rId15"/>
    <p:sldId id="310" r:id="rId16"/>
    <p:sldId id="321" r:id="rId17"/>
    <p:sldId id="323" r:id="rId18"/>
    <p:sldId id="322" r:id="rId19"/>
    <p:sldId id="271" r:id="rId20"/>
    <p:sldId id="285" r:id="rId21"/>
    <p:sldId id="286" r:id="rId22"/>
    <p:sldId id="315" r:id="rId23"/>
    <p:sldId id="324" r:id="rId24"/>
    <p:sldId id="330" r:id="rId25"/>
    <p:sldId id="326" r:id="rId26"/>
    <p:sldId id="332" r:id="rId27"/>
    <p:sldId id="325" r:id="rId28"/>
    <p:sldId id="327" r:id="rId29"/>
    <p:sldId id="329" r:id="rId30"/>
    <p:sldId id="328" r:id="rId31"/>
    <p:sldId id="283" r:id="rId32"/>
    <p:sldId id="301" r:id="rId33"/>
    <p:sldId id="320" r:id="rId34"/>
    <p:sldId id="256" r:id="rId3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应 宇轩" initials="应" lastIdx="1" clrIdx="0">
    <p:extLst>
      <p:ext uri="{19B8F6BF-5375-455C-9EA6-DF929625EA0E}">
        <p15:presenceInfo xmlns:p15="http://schemas.microsoft.com/office/powerpoint/2012/main" userId="2e116268d31371f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ACA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0" d="100"/>
          <a:sy n="50" d="100"/>
        </p:scale>
        <p:origin x="2316" y="1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jpeg>
</file>

<file path=ppt/media/image2.jpg>
</file>

<file path=ppt/media/image3.png>
</file>

<file path=ppt/media/image4.png>
</file>

<file path=ppt/media/image5.png>
</file>

<file path=ppt/media/image6.jpeg>
</file>

<file path=ppt/media/image7.jpeg>
</file>

<file path=ppt/media/image8.png>
</file>

<file path=ppt/media/image9.jpeg>
</file>

<file path=ppt/media/media1.wma>
</file>

<file path=ppt/media/media2.aac>
</file>

<file path=ppt/media/media3.mp3>
</file>

<file path=ppt/media/media4.mp3>
</file>

<file path=ppt/media/media5.mp3>
</file>

<file path=ppt/media/media6.m4a>
</file>

<file path=ppt/media/media7.mp3>
</file>

<file path=ppt/media/media8.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8BB153-45C8-4A2D-9756-B87920921EB0}" type="datetimeFigureOut">
              <a:rPr lang="zh-CN" altLang="en-US" smtClean="0"/>
              <a:t>2023/3/30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37E448-C045-424B-8AF4-EBAEED531018}" type="slidenum">
              <a:rPr lang="zh-CN" altLang="en-US" smtClean="0"/>
              <a:t>‹#›</a:t>
            </a:fld>
            <a:endParaRPr lang="zh-CN" altLang="en-US"/>
          </a:p>
        </p:txBody>
      </p:sp>
    </p:spTree>
    <p:extLst>
      <p:ext uri="{BB962C8B-B14F-4D97-AF65-F5344CB8AC3E}">
        <p14:creationId xmlns:p14="http://schemas.microsoft.com/office/powerpoint/2010/main" val="813245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3</a:t>
            </a:fld>
            <a:endParaRPr lang="zh-CN" altLang="en-US"/>
          </a:p>
        </p:txBody>
      </p:sp>
    </p:spTree>
    <p:extLst>
      <p:ext uri="{BB962C8B-B14F-4D97-AF65-F5344CB8AC3E}">
        <p14:creationId xmlns:p14="http://schemas.microsoft.com/office/powerpoint/2010/main" val="3684301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7</a:t>
            </a:fld>
            <a:endParaRPr lang="zh-CN" altLang="en-US"/>
          </a:p>
        </p:txBody>
      </p:sp>
    </p:spTree>
    <p:extLst>
      <p:ext uri="{BB962C8B-B14F-4D97-AF65-F5344CB8AC3E}">
        <p14:creationId xmlns:p14="http://schemas.microsoft.com/office/powerpoint/2010/main" val="576102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10</a:t>
            </a:fld>
            <a:endParaRPr lang="zh-CN" altLang="en-US"/>
          </a:p>
        </p:txBody>
      </p:sp>
    </p:spTree>
    <p:extLst>
      <p:ext uri="{BB962C8B-B14F-4D97-AF65-F5344CB8AC3E}">
        <p14:creationId xmlns:p14="http://schemas.microsoft.com/office/powerpoint/2010/main" val="35270185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32</a:t>
            </a:fld>
            <a:endParaRPr lang="zh-CN" altLang="en-US"/>
          </a:p>
        </p:txBody>
      </p:sp>
    </p:spTree>
    <p:extLst>
      <p:ext uri="{BB962C8B-B14F-4D97-AF65-F5344CB8AC3E}">
        <p14:creationId xmlns:p14="http://schemas.microsoft.com/office/powerpoint/2010/main" val="19308021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922D71-B5ED-F161-35FF-5581A8486CB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80D8F0E-582C-F089-CFFA-C3E3E0A199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E3C6FAE-C2D0-DA96-65DA-11464654BEF3}"/>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5" name="页脚占位符 4">
            <a:extLst>
              <a:ext uri="{FF2B5EF4-FFF2-40B4-BE49-F238E27FC236}">
                <a16:creationId xmlns:a16="http://schemas.microsoft.com/office/drawing/2014/main" id="{61D6053B-0AE4-2E1A-8947-9CE337C8B50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842481B-C3BF-189A-58F8-DCF81B7CD788}"/>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921916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2C6C7B-B71F-B7BC-1207-2A1F866D7CD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40F7041-7662-F2B5-9F00-3F74B879D82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17314B-6EAF-A5B1-B7D7-0547EE275627}"/>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5" name="页脚占位符 4">
            <a:extLst>
              <a:ext uri="{FF2B5EF4-FFF2-40B4-BE49-F238E27FC236}">
                <a16:creationId xmlns:a16="http://schemas.microsoft.com/office/drawing/2014/main" id="{1DF2F211-7702-A67F-DBC8-537499978B1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77752B1-F202-198A-4E3C-D82E09528444}"/>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661517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6325B23-8DB3-DB44-AC0D-92ADEF7877D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DD40E0D-C849-9058-02A5-121180D7969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0827738-1395-E42B-561F-6ACE31EF6164}"/>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5" name="页脚占位符 4">
            <a:extLst>
              <a:ext uri="{FF2B5EF4-FFF2-40B4-BE49-F238E27FC236}">
                <a16:creationId xmlns:a16="http://schemas.microsoft.com/office/drawing/2014/main" id="{5AB8242E-0974-8663-A53E-688449DCDF9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A98AB1A-4F02-7A4B-E6E5-D920C8FD50B3}"/>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804526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C1DD92-A020-B31E-5D81-C1E10C21919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FA89F33-9FC5-36D8-E2A9-718BA8F0E5A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CD474E9-38AC-0E52-CED2-F0F6CA275924}"/>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5" name="页脚占位符 4">
            <a:extLst>
              <a:ext uri="{FF2B5EF4-FFF2-40B4-BE49-F238E27FC236}">
                <a16:creationId xmlns:a16="http://schemas.microsoft.com/office/drawing/2014/main" id="{5A5BD8EE-28FC-A785-158D-EC20C2E435E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0C9C717-3F8D-C313-5AC3-15A8D2C17D8C}"/>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174192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2AD16F-9E51-9B86-B37F-0AEEE943ECB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4E4917D-3F79-8E54-5674-D1DB7D9C04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03AE19F-687D-5CFB-4D16-D4BC7A078F78}"/>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5" name="页脚占位符 4">
            <a:extLst>
              <a:ext uri="{FF2B5EF4-FFF2-40B4-BE49-F238E27FC236}">
                <a16:creationId xmlns:a16="http://schemas.microsoft.com/office/drawing/2014/main" id="{613646A2-4A25-B327-CC81-EF69C9D544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52FB235-44EF-B817-B150-967DC732DD4F}"/>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984884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D428C3-3FF2-87C1-4556-F0F00A98FED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943451F-2EB5-4E09-5AA5-216585F220DA}"/>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A6E53E9-F307-6016-1899-485AE436A9A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0EDF867-2A63-E830-2B48-50FB791665F2}"/>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6" name="页脚占位符 5">
            <a:extLst>
              <a:ext uri="{FF2B5EF4-FFF2-40B4-BE49-F238E27FC236}">
                <a16:creationId xmlns:a16="http://schemas.microsoft.com/office/drawing/2014/main" id="{9D4E42B5-40A2-139E-1BB7-A86107B4FB7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CF284A2-E4F2-8A04-4616-46E06B9FB664}"/>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032679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3327A8-9BF0-38BB-6C89-B6A6DE6C9C4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C8130F5-107E-9507-E588-CCC26EDCFC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A05EB17-758E-004F-20A1-A0BFFB09E6A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678F15E5-6DAD-E0CE-570C-ED72A8593E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BA8C424-C02C-6B99-7D43-43630FD39F4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A56C001F-0E0A-CA79-EF21-0651550DD25E}"/>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8" name="页脚占位符 7">
            <a:extLst>
              <a:ext uri="{FF2B5EF4-FFF2-40B4-BE49-F238E27FC236}">
                <a16:creationId xmlns:a16="http://schemas.microsoft.com/office/drawing/2014/main" id="{52150052-7F75-9E1F-A3B9-424A5BB4FCA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E36C10C-BFF8-4EF9-DE3F-F95D1077FB69}"/>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885699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AD8297-C53A-7B80-809D-D2A63D1D3FE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080FF3F-67D4-8520-39A7-503416AF2F1A}"/>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4" name="页脚占位符 3">
            <a:extLst>
              <a:ext uri="{FF2B5EF4-FFF2-40B4-BE49-F238E27FC236}">
                <a16:creationId xmlns:a16="http://schemas.microsoft.com/office/drawing/2014/main" id="{A30BE16C-C077-0772-6519-549174AD178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59EF648-7B23-09C2-8FCD-3ABF83AD4A38}"/>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254387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03C23F8-1F0B-04FD-EFF5-119B022D52D4}"/>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3" name="页脚占位符 2">
            <a:extLst>
              <a:ext uri="{FF2B5EF4-FFF2-40B4-BE49-F238E27FC236}">
                <a16:creationId xmlns:a16="http://schemas.microsoft.com/office/drawing/2014/main" id="{57F982DE-B718-EFFE-4588-C779AF17CB7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267DD1FD-A313-D3CA-212B-7E0902FCDC7B}"/>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548970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164BC4-CE33-1FA2-0C4B-A2EBDA06D75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C699381-2CDE-E539-9AD4-88D5BF58D7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F6F2561-CF43-E350-0A9E-9AEE8511C7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53A5C4F-0501-F6B7-DB3A-9417E66964CD}"/>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6" name="页脚占位符 5">
            <a:extLst>
              <a:ext uri="{FF2B5EF4-FFF2-40B4-BE49-F238E27FC236}">
                <a16:creationId xmlns:a16="http://schemas.microsoft.com/office/drawing/2014/main" id="{BB6F6FAD-0969-7B64-7A7E-8336A213768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EBC5E60-28B5-D3A5-3224-E6A1FD98A2A6}"/>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385177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A4CA31-D698-2809-A0C7-DB1C404187D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4F8A500-05AF-2491-22C1-14D41A9DF1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F30E805-E798-C42D-8903-AB0A901469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0FF19E1-CDDD-10E8-3A17-491E03FBE02B}"/>
              </a:ext>
            </a:extLst>
          </p:cNvPr>
          <p:cNvSpPr>
            <a:spLocks noGrp="1"/>
          </p:cNvSpPr>
          <p:nvPr>
            <p:ph type="dt" sz="half" idx="10"/>
          </p:nvPr>
        </p:nvSpPr>
        <p:spPr/>
        <p:txBody>
          <a:bodyPr/>
          <a:lstStyle/>
          <a:p>
            <a:fld id="{B969E57D-EDBD-4391-9475-AAF5F60CB834}" type="datetimeFigureOut">
              <a:rPr lang="zh-CN" altLang="en-US" smtClean="0"/>
              <a:t>2023/3/30</a:t>
            </a:fld>
            <a:endParaRPr lang="zh-CN" altLang="en-US"/>
          </a:p>
        </p:txBody>
      </p:sp>
      <p:sp>
        <p:nvSpPr>
          <p:cNvPr id="6" name="页脚占位符 5">
            <a:extLst>
              <a:ext uri="{FF2B5EF4-FFF2-40B4-BE49-F238E27FC236}">
                <a16:creationId xmlns:a16="http://schemas.microsoft.com/office/drawing/2014/main" id="{33D610BC-8834-C0FA-77E5-A49C3CC4BFD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62D635A-BBE1-8F7E-661D-C75B20B9C18F}"/>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2056526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94B5298-862C-3F33-AAE6-48A4F71E1B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DBB7860-9930-A457-7DB1-CB23578CD6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3796A2A-ACF0-1009-E77E-60D34D24A3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69E57D-EDBD-4391-9475-AAF5F60CB834}" type="datetimeFigureOut">
              <a:rPr lang="zh-CN" altLang="en-US" smtClean="0"/>
              <a:t>2023/3/30</a:t>
            </a:fld>
            <a:endParaRPr lang="zh-CN" altLang="en-US"/>
          </a:p>
        </p:txBody>
      </p:sp>
      <p:sp>
        <p:nvSpPr>
          <p:cNvPr id="5" name="页脚占位符 4">
            <a:extLst>
              <a:ext uri="{FF2B5EF4-FFF2-40B4-BE49-F238E27FC236}">
                <a16:creationId xmlns:a16="http://schemas.microsoft.com/office/drawing/2014/main" id="{7D4F80FE-AF1D-B66A-BF86-777C6C04AC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FFF4AA6-9A99-9CC8-43E0-F6E70DCB4E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382005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aac"/><Relationship Id="rId1" Type="http://schemas.microsoft.com/office/2007/relationships/media" Target="../media/media2.aac"/><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3.png"/><Relationship Id="rId4" Type="http://schemas.openxmlformats.org/officeDocument/2006/relationships/image" Target="../media/image7.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3.png"/><Relationship Id="rId5" Type="http://schemas.microsoft.com/office/2007/relationships/hdphoto" Target="../media/hdphoto3.wdp"/><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8" Type="http://schemas.openxmlformats.org/officeDocument/2006/relationships/audio" Target="../media/media8.mp3"/><Relationship Id="rId3" Type="http://schemas.microsoft.com/office/2007/relationships/media" Target="../media/media3.mp3"/><Relationship Id="rId7" Type="http://schemas.microsoft.com/office/2007/relationships/media" Target="../media/media8.mp3"/><Relationship Id="rId2" Type="http://schemas.microsoft.com/office/2007/relationships/media" Target="../media/media6.m4a"/><Relationship Id="rId1" Type="http://schemas.openxmlformats.org/officeDocument/2006/relationships/audio" Target="NULL" TargetMode="External"/><Relationship Id="rId6" Type="http://schemas.openxmlformats.org/officeDocument/2006/relationships/audio" Target="../media/media7.mp3"/><Relationship Id="rId11" Type="http://schemas.openxmlformats.org/officeDocument/2006/relationships/image" Target="../media/image3.png"/><Relationship Id="rId5" Type="http://schemas.microsoft.com/office/2007/relationships/media" Target="../media/media7.mp3"/><Relationship Id="rId10" Type="http://schemas.openxmlformats.org/officeDocument/2006/relationships/image" Target="../media/image13.jpeg"/><Relationship Id="rId4" Type="http://schemas.openxmlformats.org/officeDocument/2006/relationships/audio" Target="../media/media3.mp3"/><Relationship Id="rId9"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4.png"/><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0292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embarrassing">
            <a:hlinkClick r:id="" action="ppaction://media"/>
            <a:extLst>
              <a:ext uri="{FF2B5EF4-FFF2-40B4-BE49-F238E27FC236}">
                <a16:creationId xmlns:a16="http://schemas.microsoft.com/office/drawing/2014/main" id="{56CFBD56-5881-C0A3-DF49-A61CA517FF38}"/>
              </a:ext>
            </a:extLst>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5"/>
          <a:stretch>
            <a:fillRect/>
          </a:stretch>
        </p:blipFill>
        <p:spPr>
          <a:xfrm>
            <a:off x="12559553" y="6073589"/>
            <a:ext cx="609600" cy="609600"/>
          </a:xfrm>
          <a:prstGeom prst="rect">
            <a:avLst/>
          </a:prstGeom>
        </p:spPr>
      </p:pic>
      <p:pic>
        <p:nvPicPr>
          <p:cNvPr id="3" name="图片 2">
            <a:extLst>
              <a:ext uri="{FF2B5EF4-FFF2-40B4-BE49-F238E27FC236}">
                <a16:creationId xmlns:a16="http://schemas.microsoft.com/office/drawing/2014/main" id="{D07BA4CD-A4B4-2423-9712-89F2F2B016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336338"/>
            <a:ext cx="12192000" cy="8194338"/>
          </a:xfrm>
          <a:prstGeom prst="rect">
            <a:avLst/>
          </a:prstGeom>
        </p:spPr>
      </p:pic>
    </p:spTree>
    <p:extLst>
      <p:ext uri="{BB962C8B-B14F-4D97-AF65-F5344CB8AC3E}">
        <p14:creationId xmlns:p14="http://schemas.microsoft.com/office/powerpoint/2010/main" val="180302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94449"/>
            <a:ext cx="12192000" cy="7752449"/>
          </a:xfrm>
          <a:prstGeom prst="rect">
            <a:avLst/>
          </a:prstGeom>
        </p:spPr>
      </p:pic>
    </p:spTree>
    <p:extLst>
      <p:ext uri="{BB962C8B-B14F-4D97-AF65-F5344CB8AC3E}">
        <p14:creationId xmlns:p14="http://schemas.microsoft.com/office/powerpoint/2010/main" val="3700562009"/>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2692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575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Ballroom Wallpapers (57+ pictures)">
            <a:extLst>
              <a:ext uri="{FF2B5EF4-FFF2-40B4-BE49-F238E27FC236}">
                <a16:creationId xmlns:a16="http://schemas.microsoft.com/office/drawing/2014/main" id="{BDC873F3-D72B-0EB5-E93A-25D8DDE90D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 name="party_noise">
            <a:hlinkClick r:id="" action="ppaction://media"/>
            <a:extLst>
              <a:ext uri="{FF2B5EF4-FFF2-40B4-BE49-F238E27FC236}">
                <a16:creationId xmlns:a16="http://schemas.microsoft.com/office/drawing/2014/main" id="{016C576F-9030-D0F7-9689-48A2344C82B7}"/>
              </a:ext>
            </a:extLst>
          </p:cNvPr>
          <p:cNvPicPr>
            <a:picLocks noChangeAspect="1"/>
          </p:cNvPicPr>
          <p:nvPr>
            <a:audioFile r:link="rId2"/>
            <p:extLst>
              <p:ext uri="{DAA4B4D4-6D71-4841-9C94-3DE7FCFB9230}">
                <p14:media xmlns:p14="http://schemas.microsoft.com/office/powerpoint/2010/main" r:embed="rId1">
                  <p14:fade in="3000" out="3000"/>
                </p14:media>
              </p:ext>
            </p:extLst>
          </p:nvPr>
        </p:nvPicPr>
        <p:blipFill>
          <a:blip r:embed="rId5"/>
          <a:stretch>
            <a:fillRect/>
          </a:stretch>
        </p:blipFill>
        <p:spPr>
          <a:xfrm>
            <a:off x="12534793" y="5964304"/>
            <a:ext cx="609600" cy="609600"/>
          </a:xfrm>
          <a:prstGeom prst="rect">
            <a:avLst/>
          </a:prstGeom>
        </p:spPr>
      </p:pic>
    </p:spTree>
    <p:extLst>
      <p:ext uri="{BB962C8B-B14F-4D97-AF65-F5344CB8AC3E}">
        <p14:creationId xmlns:p14="http://schemas.microsoft.com/office/powerpoint/2010/main" val="2256716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4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41320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4</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6838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BCDB641-6DA9-14AB-771C-3721F4036B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9242" y="-101600"/>
            <a:ext cx="13850483" cy="7797800"/>
          </a:xfrm>
          <a:prstGeom prst="rect">
            <a:avLst/>
          </a:prstGeom>
        </p:spPr>
      </p:pic>
    </p:spTree>
    <p:extLst>
      <p:ext uri="{BB962C8B-B14F-4D97-AF65-F5344CB8AC3E}">
        <p14:creationId xmlns:p14="http://schemas.microsoft.com/office/powerpoint/2010/main" val="1015835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2846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5. Scene 1</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7433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89847-D4E0-2E3A-EBBB-C1BFE09631D9}"/>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1. Scene 1</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6403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e Secret to Finding Your Ideal Hotel - WSJ">
            <a:extLst>
              <a:ext uri="{FF2B5EF4-FFF2-40B4-BE49-F238E27FC236}">
                <a16:creationId xmlns:a16="http://schemas.microsoft.com/office/drawing/2014/main" id="{0A3CE06D-F0C8-5EEF-44F1-448D73B57E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17631"/>
            <a:ext cx="12192000" cy="8124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895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107" cy="7952793"/>
          </a:xfrm>
          <a:prstGeom prst="rect">
            <a:avLst/>
          </a:prstGeom>
        </p:spPr>
      </p:pic>
    </p:spTree>
    <p:extLst>
      <p:ext uri="{BB962C8B-B14F-4D97-AF65-F5344CB8AC3E}">
        <p14:creationId xmlns:p14="http://schemas.microsoft.com/office/powerpoint/2010/main" val="2338391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4597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5. Scene 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11638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AEA3603F-A4D4-15A0-9667-042E293213FA}"/>
              </a:ext>
            </a:extLst>
          </p:cNvPr>
          <p:cNvPicPr>
            <a:picLocks noChangeAspect="1"/>
          </p:cNvPicPr>
          <p:nvPr/>
        </p:nvPicPr>
        <p:blipFill>
          <a:blip r:embed="rId4">
            <a:extLst>
              <a:ext uri="{BEBA8EAE-BF5A-486C-A8C5-ECC9F3942E4B}">
                <a14:imgProps xmlns:a14="http://schemas.microsoft.com/office/drawing/2010/main">
                  <a14:imgLayer r:embed="rId5">
                    <a14:imgEffect>
                      <a14:saturation sat="126000"/>
                    </a14:imgEffect>
                  </a14:imgLayer>
                </a14:imgProps>
              </a:ext>
              <a:ext uri="{28A0092B-C50C-407E-A947-70E740481C1C}">
                <a14:useLocalDpi xmlns:a14="http://schemas.microsoft.com/office/drawing/2010/main" val="0"/>
              </a:ext>
            </a:extLst>
          </a:blip>
          <a:stretch>
            <a:fillRect/>
          </a:stretch>
        </p:blipFill>
        <p:spPr>
          <a:xfrm>
            <a:off x="-542837" y="-915894"/>
            <a:ext cx="15312400" cy="8689787"/>
          </a:xfrm>
          <a:prstGeom prst="rect">
            <a:avLst/>
          </a:prstGeom>
        </p:spPr>
      </p:pic>
      <p:pic>
        <p:nvPicPr>
          <p:cNvPr id="2" name="door_open">
            <a:hlinkClick r:id="" action="ppaction://media"/>
            <a:extLst>
              <a:ext uri="{FF2B5EF4-FFF2-40B4-BE49-F238E27FC236}">
                <a16:creationId xmlns:a16="http://schemas.microsoft.com/office/drawing/2014/main" id="{9137ABC6-B13A-EF6C-978B-17B7F6B547B0}"/>
              </a:ext>
            </a:extLst>
          </p:cNvPr>
          <p:cNvPicPr>
            <a:picLocks noChangeAspect="1"/>
          </p:cNvPicPr>
          <p:nvPr>
            <a:audioFile r:link="rId2"/>
            <p:extLst>
              <p:ext uri="{DAA4B4D4-6D71-4841-9C94-3DE7FCFB9230}">
                <p14:media xmlns:p14="http://schemas.microsoft.com/office/powerpoint/2010/main" r:embed="rId1">
                  <p14:fade in="250" out="250"/>
                </p14:media>
              </p:ext>
            </p:extLst>
          </p:nvPr>
        </p:nvPicPr>
        <p:blipFill>
          <a:blip r:embed="rId6"/>
          <a:stretch>
            <a:fillRect/>
          </a:stretch>
        </p:blipFill>
        <p:spPr>
          <a:xfrm>
            <a:off x="15011400" y="6877050"/>
            <a:ext cx="609600" cy="609600"/>
          </a:xfrm>
          <a:prstGeom prst="rect">
            <a:avLst/>
          </a:prstGeom>
        </p:spPr>
      </p:pic>
    </p:spTree>
    <p:extLst>
      <p:ext uri="{BB962C8B-B14F-4D97-AF65-F5344CB8AC3E}">
        <p14:creationId xmlns:p14="http://schemas.microsoft.com/office/powerpoint/2010/main" val="1889290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40E23784-16BD-466D-E1A5-D37BAB92BA0E}"/>
              </a:ext>
            </a:extLst>
          </p:cNvPr>
          <p:cNvPicPr>
            <a:picLocks noChangeAspect="1"/>
          </p:cNvPicPr>
          <p:nvPr/>
        </p:nvPicPr>
        <p:blipFill>
          <a:blip r:embed="rId4">
            <a:extLst>
              <a:ext uri="{BEBA8EAE-BF5A-486C-A8C5-ECC9F3942E4B}">
                <a14:imgProps xmlns:a14="http://schemas.microsoft.com/office/drawing/2010/main">
                  <a14:imgLayer r:embed="rId5">
                    <a14:imgEffect>
                      <a14:saturation sat="86000"/>
                    </a14:imgEffect>
                  </a14:imgLayer>
                </a14:imgProps>
              </a:ext>
              <a:ext uri="{28A0092B-C50C-407E-A947-70E740481C1C}">
                <a14:useLocalDpi xmlns:a14="http://schemas.microsoft.com/office/drawing/2010/main" val="0"/>
              </a:ext>
            </a:extLst>
          </a:blip>
          <a:stretch>
            <a:fillRect/>
          </a:stretch>
        </p:blipFill>
        <p:spPr>
          <a:xfrm>
            <a:off x="-564032" y="0"/>
            <a:ext cx="13670432" cy="6858000"/>
          </a:xfrm>
          <a:prstGeom prst="rect">
            <a:avLst/>
          </a:prstGeom>
        </p:spPr>
      </p:pic>
      <p:pic>
        <p:nvPicPr>
          <p:cNvPr id="3" name="lock_bang">
            <a:hlinkClick r:id="" action="ppaction://media"/>
            <a:extLst>
              <a:ext uri="{FF2B5EF4-FFF2-40B4-BE49-F238E27FC236}">
                <a16:creationId xmlns:a16="http://schemas.microsoft.com/office/drawing/2014/main" id="{09ED1F67-808B-2DF0-8F76-42479DE835C4}"/>
              </a:ext>
            </a:extLst>
          </p:cNvPr>
          <p:cNvPicPr>
            <a:picLocks noChangeAspect="1"/>
          </p:cNvPicPr>
          <p:nvPr>
            <a:audioFile r:link="rId2"/>
            <p:extLst>
              <p:ext uri="{DAA4B4D4-6D71-4841-9C94-3DE7FCFB9230}">
                <p14:media xmlns:p14="http://schemas.microsoft.com/office/powerpoint/2010/main" r:embed="rId1">
                  <p14:fade in="750" out="750"/>
                </p14:media>
              </p:ext>
            </p:extLst>
          </p:nvPr>
        </p:nvPicPr>
        <p:blipFill>
          <a:blip r:embed="rId6"/>
          <a:stretch>
            <a:fillRect/>
          </a:stretch>
        </p:blipFill>
        <p:spPr>
          <a:xfrm>
            <a:off x="13274675" y="5940425"/>
            <a:ext cx="609600" cy="609600"/>
          </a:xfrm>
          <a:prstGeom prst="rect">
            <a:avLst/>
          </a:prstGeom>
        </p:spPr>
      </p:pic>
    </p:spTree>
    <p:extLst>
      <p:ext uri="{BB962C8B-B14F-4D97-AF65-F5344CB8AC3E}">
        <p14:creationId xmlns:p14="http://schemas.microsoft.com/office/powerpoint/2010/main" val="428145306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AEA3603F-A4D4-15A0-9667-042E293213FA}"/>
              </a:ext>
            </a:extLst>
          </p:cNvPr>
          <p:cNvPicPr>
            <a:picLocks noChangeAspect="1"/>
          </p:cNvPicPr>
          <p:nvPr/>
        </p:nvPicPr>
        <p:blipFill>
          <a:blip r:embed="rId2">
            <a:extLst>
              <a:ext uri="{BEBA8EAE-BF5A-486C-A8C5-ECC9F3942E4B}">
                <a14:imgProps xmlns:a14="http://schemas.microsoft.com/office/drawing/2010/main">
                  <a14:imgLayer r:embed="rId3">
                    <a14:imgEffect>
                      <a14:saturation sat="126000"/>
                    </a14:imgEffect>
                  </a14:imgLayer>
                </a14:imgProps>
              </a:ext>
              <a:ext uri="{28A0092B-C50C-407E-A947-70E740481C1C}">
                <a14:useLocalDpi xmlns:a14="http://schemas.microsoft.com/office/drawing/2010/main" val="0"/>
              </a:ext>
            </a:extLst>
          </a:blip>
          <a:stretch>
            <a:fillRect/>
          </a:stretch>
        </p:blipFill>
        <p:spPr>
          <a:xfrm>
            <a:off x="-542837" y="-915894"/>
            <a:ext cx="15312400" cy="8689787"/>
          </a:xfrm>
          <a:prstGeom prst="rect">
            <a:avLst/>
          </a:prstGeom>
        </p:spPr>
      </p:pic>
    </p:spTree>
    <p:extLst>
      <p:ext uri="{BB962C8B-B14F-4D97-AF65-F5344CB8AC3E}">
        <p14:creationId xmlns:p14="http://schemas.microsoft.com/office/powerpoint/2010/main" val="2357524162"/>
      </p:ext>
    </p:extLst>
  </p:cSld>
  <p:clrMapOvr>
    <a:masterClrMapping/>
  </p:clrMapOvr>
  <p:transition spd="slow">
    <p:wipe dir="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25144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5. Scene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3406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10;&#10;">
            <a:extLst>
              <a:ext uri="{FF2B5EF4-FFF2-40B4-BE49-F238E27FC236}">
                <a16:creationId xmlns:a16="http://schemas.microsoft.com/office/drawing/2014/main" id="{A8084BEB-40CE-0924-ABC0-141A09DE696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4329" y="-86810"/>
            <a:ext cx="12500658" cy="703162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CB2B9F55-6BE0-CEE0-037D-081EB6F81A57}"/>
              </a:ext>
            </a:extLst>
          </p:cNvPr>
          <p:cNvSpPr txBox="1"/>
          <p:nvPr/>
        </p:nvSpPr>
        <p:spPr>
          <a:xfrm>
            <a:off x="3541854" y="2233914"/>
            <a:ext cx="2997937" cy="369332"/>
          </a:xfrm>
          <a:prstGeom prst="rect">
            <a:avLst/>
          </a:prstGeom>
          <a:noFill/>
          <a:scene3d>
            <a:camera prst="isometricOffAxis1Right">
              <a:rot lat="19800000" lon="19860000" rev="0"/>
            </a:camera>
            <a:lightRig rig="threePt" dir="t"/>
          </a:scene3d>
          <a:sp3d/>
        </p:spPr>
        <p:txBody>
          <a:bodyPr wrap="none" rtlCol="0">
            <a:spAutoFit/>
          </a:bodyPr>
          <a:lstStyle/>
          <a:p>
            <a:r>
              <a:rPr lang="en-US" altLang="zh-CN" b="1" dirty="0">
                <a:solidFill>
                  <a:srgbClr val="002060"/>
                </a:solidFill>
                <a:latin typeface="华文细黑" panose="02010600040101010101" pitchFamily="2" charset="-122"/>
                <a:ea typeface="华文细黑" panose="02010600040101010101" pitchFamily="2" charset="-122"/>
              </a:rPr>
              <a:t>London Stock Exchange</a:t>
            </a:r>
            <a:endParaRPr lang="zh-CN" altLang="en-US" b="1" dirty="0">
              <a:solidFill>
                <a:srgbClr val="002060"/>
              </a:solidFill>
              <a:latin typeface="华文细黑" panose="02010600040101010101" pitchFamily="2" charset="-122"/>
              <a:ea typeface="华文细黑" panose="02010600040101010101" pitchFamily="2" charset="-122"/>
            </a:endParaRPr>
          </a:p>
        </p:txBody>
      </p:sp>
      <p:pic>
        <p:nvPicPr>
          <p:cNvPr id="2" name="Reveille">
            <a:hlinkClick r:id="" action="ppaction://media"/>
            <a:extLst>
              <a:ext uri="{FF2B5EF4-FFF2-40B4-BE49-F238E27FC236}">
                <a16:creationId xmlns:a16="http://schemas.microsoft.com/office/drawing/2014/main" id="{449A7888-9E55-7A60-5869-96499C88C890}"/>
              </a:ext>
            </a:extLst>
          </p:cNvPr>
          <p:cNvPicPr>
            <a:picLocks noChangeAspect="1"/>
          </p:cNvPicPr>
          <p:nvPr>
            <a:audioFile r:link="rId1"/>
            <p:extLst>
              <p:ext uri="{DAA4B4D4-6D71-4841-9C94-3DE7FCFB9230}">
                <p14:media xmlns:p14="http://schemas.microsoft.com/office/powerpoint/2010/main" r:embed="rId2">
                  <p14:trim st="630" end="77276"/>
                  <p14:fade in="3000" out="3000"/>
                </p14:media>
              </p:ext>
            </p:extLst>
          </p:nvPr>
        </p:nvPicPr>
        <p:blipFill>
          <a:blip r:embed="rId11"/>
          <a:stretch>
            <a:fillRect/>
          </a:stretch>
        </p:blipFill>
        <p:spPr>
          <a:xfrm>
            <a:off x="12458700" y="6311900"/>
            <a:ext cx="304800" cy="304800"/>
          </a:xfrm>
          <a:prstGeom prst="rect">
            <a:avLst/>
          </a:prstGeom>
        </p:spPr>
      </p:pic>
      <p:pic>
        <p:nvPicPr>
          <p:cNvPr id="3" name="party_noise">
            <a:hlinkClick r:id="" action="ppaction://media"/>
            <a:extLst>
              <a:ext uri="{FF2B5EF4-FFF2-40B4-BE49-F238E27FC236}">
                <a16:creationId xmlns:a16="http://schemas.microsoft.com/office/drawing/2014/main" id="{FB077250-CAA1-C822-D57A-7CA2B72D42EC}"/>
              </a:ext>
            </a:extLst>
          </p:cNvPr>
          <p:cNvPicPr>
            <a:picLocks noChangeAspect="1"/>
          </p:cNvPicPr>
          <p:nvPr>
            <a:audioFile r:link="rId4"/>
            <p:extLst>
              <p:ext uri="{DAA4B4D4-6D71-4841-9C94-3DE7FCFB9230}">
                <p14:media xmlns:p14="http://schemas.microsoft.com/office/powerpoint/2010/main" r:embed="rId3">
                  <p14:fade in="3000" out="3000"/>
                </p14:media>
              </p:ext>
            </p:extLst>
          </p:nvPr>
        </p:nvPicPr>
        <p:blipFill>
          <a:blip r:embed="rId11"/>
          <a:stretch>
            <a:fillRect/>
          </a:stretch>
        </p:blipFill>
        <p:spPr>
          <a:xfrm>
            <a:off x="12458700" y="5168392"/>
            <a:ext cx="304800" cy="304800"/>
          </a:xfrm>
          <a:prstGeom prst="rect">
            <a:avLst/>
          </a:prstGeom>
        </p:spPr>
      </p:pic>
      <p:pic>
        <p:nvPicPr>
          <p:cNvPr id="5" name="door_close">
            <a:hlinkClick r:id="" action="ppaction://media"/>
            <a:extLst>
              <a:ext uri="{FF2B5EF4-FFF2-40B4-BE49-F238E27FC236}">
                <a16:creationId xmlns:a16="http://schemas.microsoft.com/office/drawing/2014/main" id="{8EAED364-D437-2E5A-1A16-D7F7B52F6FAC}"/>
              </a:ext>
            </a:extLst>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2458700" y="5587746"/>
            <a:ext cx="304800" cy="304800"/>
          </a:xfrm>
          <a:prstGeom prst="rect">
            <a:avLst/>
          </a:prstGeom>
        </p:spPr>
      </p:pic>
      <p:pic>
        <p:nvPicPr>
          <p:cNvPr id="8" name="pound_door">
            <a:hlinkClick r:id="" action="ppaction://media"/>
            <a:extLst>
              <a:ext uri="{FF2B5EF4-FFF2-40B4-BE49-F238E27FC236}">
                <a16:creationId xmlns:a16="http://schemas.microsoft.com/office/drawing/2014/main" id="{C5BC5E2C-CC42-0F46-7314-C35C12E973B2}"/>
              </a:ext>
            </a:extLst>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12458700" y="5949823"/>
            <a:ext cx="304800" cy="304800"/>
          </a:xfrm>
          <a:prstGeom prst="rect">
            <a:avLst/>
          </a:prstGeom>
        </p:spPr>
      </p:pic>
    </p:spTree>
    <p:extLst>
      <p:ext uri="{BB962C8B-B14F-4D97-AF65-F5344CB8AC3E}">
        <p14:creationId xmlns:p14="http://schemas.microsoft.com/office/powerpoint/2010/main" val="324173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432"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016"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992"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03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p:cTn id="19" fill="hold" display="0">
                  <p:stCondLst>
                    <p:cond delay="indefinite"/>
                  </p:stCondLst>
                  <p:endCondLst>
                    <p:cond evt="onStopAudio" delay="0">
                      <p:tgtEl>
                        <p:sldTgt/>
                      </p:tgtEl>
                    </p:cond>
                  </p:endCondLst>
                </p:cTn>
                <p:tgtEl>
                  <p:spTgt spid="2"/>
                </p:tgtEl>
              </p:cMediaNode>
            </p:audio>
            <p:audio>
              <p:cMediaNode vol="80000">
                <p:cTn id="20" fill="hold" display="0">
                  <p:stCondLst>
                    <p:cond delay="indefinite"/>
                  </p:stCondLst>
                  <p:endCondLst>
                    <p:cond evt="onStopAudio" delay="0">
                      <p:tgtEl>
                        <p:sldTgt/>
                      </p:tgtEl>
                    </p:cond>
                  </p:endCondLst>
                </p:cTn>
                <p:tgtEl>
                  <p:spTgt spid="5"/>
                </p:tgtEl>
              </p:cMediaNode>
            </p:audio>
            <p:audio>
              <p:cMediaNode vol="80000">
                <p:cTn id="21" fill="hold" display="0">
                  <p:stCondLst>
                    <p:cond delay="indefinite"/>
                  </p:stCondLst>
                  <p:endCondLst>
                    <p:cond evt="onStopAudio" delay="0">
                      <p:tgtEl>
                        <p:sldTgt/>
                      </p:tgtEl>
                    </p:cond>
                  </p:endCondLst>
                </p:cTn>
                <p:tgtEl>
                  <p:spTgt spid="8"/>
                </p:tgtEl>
              </p:cMediaNode>
            </p:audio>
            <p:audio>
              <p:cMediaNode vol="100000">
                <p:cTn id="22" fill="hold" display="0">
                  <p:stCondLst>
                    <p:cond delay="indefinite"/>
                  </p:stCondLst>
                  <p:endCondLst>
                    <p:cond evt="onStopAudio" delay="0">
                      <p:tgtEl>
                        <p:sldTgt/>
                      </p:tgtEl>
                    </p:cond>
                    <p:cond evt="onNext"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11A636E-73FF-B4D4-C9A5-D759A24FAFD6}"/>
              </a:ext>
            </a:extLst>
          </p:cNvPr>
          <p:cNvSpPr txBox="1"/>
          <p:nvPr/>
        </p:nvSpPr>
        <p:spPr>
          <a:xfrm>
            <a:off x="1464764" y="3075057"/>
            <a:ext cx="9559027" cy="707886"/>
          </a:xfrm>
          <a:prstGeom prst="rect">
            <a:avLst/>
          </a:prstGeom>
          <a:noFill/>
        </p:spPr>
        <p:txBody>
          <a:bodyPr wrap="none" rtlCol="0">
            <a:spAutoFit/>
          </a:bodyPr>
          <a:lstStyle/>
          <a:p>
            <a:r>
              <a:rPr lang="zh-CN" altLang="en-US" sz="4000" dirty="0"/>
              <a:t>两个老头密谋打赌的场景 找不到合适的</a:t>
            </a:r>
            <a:r>
              <a:rPr lang="en-US" altLang="zh-CN" sz="4000" dirty="0">
                <a:sym typeface="Wingdings" panose="05000000000000000000" pitchFamily="2" charset="2"/>
              </a:rPr>
              <a:t></a:t>
            </a:r>
            <a:endParaRPr lang="zh-CN" altLang="en-US" sz="4000" dirty="0"/>
          </a:p>
        </p:txBody>
      </p:sp>
      <p:pic>
        <p:nvPicPr>
          <p:cNvPr id="1026" name="Picture 2" descr="Английский Дом Внутри Фото - Telegraph">
            <a:extLst>
              <a:ext uri="{FF2B5EF4-FFF2-40B4-BE49-F238E27FC236}">
                <a16:creationId xmlns:a16="http://schemas.microsoft.com/office/drawing/2014/main" id="{D0E87B9A-4F0D-F65C-EB14-730930B4D4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5150" y="-1534395"/>
            <a:ext cx="15297150" cy="10196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572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5009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6</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17563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11A636E-73FF-B4D4-C9A5-D759A24FAFD6}"/>
              </a:ext>
            </a:extLst>
          </p:cNvPr>
          <p:cNvSpPr txBox="1"/>
          <p:nvPr/>
        </p:nvSpPr>
        <p:spPr>
          <a:xfrm>
            <a:off x="1464764" y="3075057"/>
            <a:ext cx="9559027" cy="707886"/>
          </a:xfrm>
          <a:prstGeom prst="rect">
            <a:avLst/>
          </a:prstGeom>
          <a:noFill/>
        </p:spPr>
        <p:txBody>
          <a:bodyPr wrap="none" rtlCol="0">
            <a:spAutoFit/>
          </a:bodyPr>
          <a:lstStyle/>
          <a:p>
            <a:r>
              <a:rPr lang="zh-CN" altLang="en-US" sz="4000" dirty="0"/>
              <a:t>两个老头密谋打赌的场景 找不到合适的</a:t>
            </a:r>
            <a:r>
              <a:rPr lang="en-US" altLang="zh-CN" sz="4000" dirty="0">
                <a:sym typeface="Wingdings" panose="05000000000000000000" pitchFamily="2" charset="2"/>
              </a:rPr>
              <a:t></a:t>
            </a:r>
            <a:endParaRPr lang="zh-CN" altLang="en-US" sz="4000" dirty="0"/>
          </a:p>
        </p:txBody>
      </p:sp>
      <p:pic>
        <p:nvPicPr>
          <p:cNvPr id="1026" name="Picture 2" descr="Английский Дом Внутри Фото - Telegraph">
            <a:extLst>
              <a:ext uri="{FF2B5EF4-FFF2-40B4-BE49-F238E27FC236}">
                <a16:creationId xmlns:a16="http://schemas.microsoft.com/office/drawing/2014/main" id="{D0E87B9A-4F0D-F65C-EB14-730930B4D4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5150" y="-1534395"/>
            <a:ext cx="15297150" cy="10196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38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700DAB87-871D-194B-6637-C584BFB3B201}"/>
              </a:ext>
            </a:extLst>
          </p:cNvPr>
          <p:cNvSpPr txBox="1"/>
          <p:nvPr/>
        </p:nvSpPr>
        <p:spPr>
          <a:xfrm>
            <a:off x="424840" y="1888688"/>
            <a:ext cx="11342320" cy="4497385"/>
          </a:xfrm>
          <a:prstGeom prst="rect">
            <a:avLst/>
          </a:prstGeom>
          <a:noFill/>
        </p:spPr>
        <p:txBody>
          <a:bodyPr wrap="square" rtlCol="0">
            <a:spAutoFit/>
          </a:bodyPr>
          <a:lstStyle/>
          <a:p>
            <a:pPr algn="l">
              <a:lnSpc>
                <a:spcPct val="120000"/>
              </a:lnSpc>
            </a:pPr>
            <a:r>
              <a:rPr lang="en-US" altLang="zh-CN" sz="2400" b="0" i="0" u="none" strike="noStrike" baseline="0" dirty="0">
                <a:solidFill>
                  <a:schemeClr val="bg1"/>
                </a:solidFill>
                <a:latin typeface="Book Antiqua" panose="02040602050305030304" pitchFamily="18" charset="0"/>
              </a:rPr>
              <a:t>Shakespeare tells us, money can turn black into white, ugly into beautiful, cowards into warriors. Of course, these tiny scraps of paper can be one of the most economical ways to stimulate ones potentials. But in a society where money is, absurdity will be the ultimate trap. Adulation for the rich, despise of the poor, together with relentlessly magnified greed, make all the people disgustingly hypocritical. Unfortunately, we can't go without money. Yet still, we need to keep in mind: After all, Shakespeare also tells us that, if money can't bring peace and satisfaction, then a rich man is no better off than a poor one. From the bottom of your heart, there is certainly something more worthy of pursuit, like kindness and love. But for his earnestness, Henry wouldn't have won Portia's heart.</a:t>
            </a:r>
            <a:endParaRPr lang="zh-CN" altLang="en-US" sz="2400" dirty="0">
              <a:solidFill>
                <a:schemeClr val="bg1"/>
              </a:solidFill>
              <a:latin typeface="Book Antiqua" panose="02040602050305030304" pitchFamily="18" charset="0"/>
            </a:endParaRPr>
          </a:p>
        </p:txBody>
      </p:sp>
    </p:spTree>
    <p:extLst>
      <p:ext uri="{BB962C8B-B14F-4D97-AF65-F5344CB8AC3E}">
        <p14:creationId xmlns:p14="http://schemas.microsoft.com/office/powerpoint/2010/main" val="132260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D6064B7-51D5-1E93-CF31-02EAE117ABA3}"/>
              </a:ext>
            </a:extLst>
          </p:cNvPr>
          <p:cNvSpPr/>
          <p:nvPr/>
        </p:nvSpPr>
        <p:spPr>
          <a:xfrm>
            <a:off x="0" y="0"/>
            <a:ext cx="12192000" cy="6858000"/>
          </a:xfrm>
          <a:prstGeom prst="rect">
            <a:avLst/>
          </a:prstGeom>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DA89B3A-6DA7-E683-4A88-D61325AA0FCE}"/>
              </a:ext>
            </a:extLst>
          </p:cNvPr>
          <p:cNvSpPr txBox="1"/>
          <p:nvPr/>
        </p:nvSpPr>
        <p:spPr>
          <a:xfrm>
            <a:off x="1697809" y="-15831673"/>
            <a:ext cx="8796382" cy="20772225"/>
          </a:xfrm>
          <a:prstGeom prst="rect">
            <a:avLst/>
          </a:prstGeom>
          <a:noFill/>
        </p:spPr>
        <p:txBody>
          <a:bodyPr wrap="square" rtlCol="0">
            <a:spAutoFit/>
          </a:bodyPr>
          <a:lstStyle/>
          <a:p>
            <a:pPr algn="ctr">
              <a:lnSpc>
                <a:spcPct val="150000"/>
              </a:lnSpc>
            </a:pPr>
            <a:r>
              <a:rPr lang="en-US" altLang="zh-CN" sz="2800" dirty="0">
                <a:solidFill>
                  <a:schemeClr val="bg1"/>
                </a:solidFill>
                <a:ea typeface="华文中宋" panose="02010600040101010101" pitchFamily="2" charset="-122"/>
              </a:rPr>
              <a:t> </a:t>
            </a:r>
            <a:r>
              <a:rPr lang="en-US" altLang="zh-CN" sz="4800" b="1" dirty="0">
                <a:solidFill>
                  <a:schemeClr val="bg1"/>
                </a:solidFill>
                <a:latin typeface="Georgia" panose="02040502050405020303" pitchFamily="18" charset="0"/>
                <a:ea typeface="华文中宋" panose="02010600040101010101" pitchFamily="2" charset="-122"/>
              </a:rPr>
              <a:t>Cast</a:t>
            </a:r>
            <a:endParaRPr lang="en-US" altLang="zh-CN" sz="2800" b="1" dirty="0">
              <a:solidFill>
                <a:schemeClr val="bg1"/>
              </a:solidFill>
              <a:latin typeface="Georgia" panose="02040502050405020303" pitchFamily="18" charset="0"/>
              <a:ea typeface="华文中宋" panose="02010600040101010101" pitchFamily="2" charset="-122"/>
            </a:endParaRPr>
          </a:p>
          <a:p>
            <a:pPr algn="ctr">
              <a:lnSpc>
                <a:spcPct val="150000"/>
              </a:lnSpc>
            </a:pPr>
            <a:endParaRPr lang="en-US" altLang="zh-CN" sz="2800" dirty="0">
              <a:solidFill>
                <a:schemeClr val="bg1"/>
              </a:solidFill>
              <a:ea typeface="华文中宋" panose="02010600040101010101" pitchFamily="2" charset="-122"/>
            </a:endParaRP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Henry Adams                                       </a:t>
            </a:r>
            <a:r>
              <a:rPr lang="zh-CN" altLang="en-US" sz="2800" dirty="0">
                <a:solidFill>
                  <a:schemeClr val="bg1"/>
                </a:solidFill>
                <a:latin typeface="Book Antiqua" panose="02040602050305030304" pitchFamily="18" charset="0"/>
                <a:ea typeface="华文中宋" panose="02010600040101010101" pitchFamily="2" charset="-122"/>
              </a:rPr>
              <a:t>王奎承</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Portia Langham                                   </a:t>
            </a:r>
            <a:r>
              <a:rPr lang="zh-CN" altLang="en-US" sz="2800" dirty="0">
                <a:solidFill>
                  <a:schemeClr val="bg1"/>
                </a:solidFill>
                <a:latin typeface="Book Antiqua" panose="02040602050305030304" pitchFamily="18" charset="0"/>
                <a:ea typeface="华文中宋" panose="02010600040101010101" pitchFamily="2" charset="-122"/>
              </a:rPr>
              <a:t>徐子涵</a:t>
            </a: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Lloyd Hastings                                     </a:t>
            </a:r>
            <a:r>
              <a:rPr lang="zh-CN" altLang="en-US" sz="2800" dirty="0">
                <a:solidFill>
                  <a:schemeClr val="bg1"/>
                </a:solidFill>
                <a:latin typeface="Book Antiqua" panose="02040602050305030304" pitchFamily="18" charset="0"/>
                <a:ea typeface="华文中宋" panose="02010600040101010101" pitchFamily="2" charset="-122"/>
              </a:rPr>
              <a:t>李婧涵</a:t>
            </a: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Duke of </a:t>
            </a:r>
            <a:r>
              <a:rPr lang="en-US" altLang="zh-CN" sz="2800" dirty="0" err="1">
                <a:solidFill>
                  <a:schemeClr val="bg1"/>
                </a:solidFill>
                <a:latin typeface="Book Antiqua" panose="02040602050305030304" pitchFamily="18" charset="0"/>
                <a:ea typeface="华文中宋" panose="02010600040101010101" pitchFamily="2" charset="-122"/>
              </a:rPr>
              <a:t>Frognal</a:t>
            </a:r>
            <a:r>
              <a:rPr lang="en-US" altLang="zh-CN" sz="2800" dirty="0">
                <a:solidFill>
                  <a:schemeClr val="bg1"/>
                </a:solidFill>
                <a:latin typeface="Book Antiqua" panose="02040602050305030304" pitchFamily="18" charset="0"/>
                <a:ea typeface="华文中宋" panose="02010600040101010101" pitchFamily="2" charset="-122"/>
              </a:rPr>
              <a:t>                                   </a:t>
            </a:r>
            <a:r>
              <a:rPr lang="zh-CN" altLang="en-US" sz="2800" dirty="0">
                <a:solidFill>
                  <a:schemeClr val="bg1"/>
                </a:solidFill>
                <a:latin typeface="Book Antiqua" panose="02040602050305030304" pitchFamily="18" charset="0"/>
                <a:ea typeface="华文中宋" panose="02010600040101010101" pitchFamily="2" charset="-122"/>
              </a:rPr>
              <a:t>许正宁</a:t>
            </a: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Narrator                                                </a:t>
            </a:r>
            <a:r>
              <a:rPr lang="zh-CN" altLang="en-US" sz="2800" dirty="0">
                <a:solidFill>
                  <a:schemeClr val="bg1"/>
                </a:solidFill>
                <a:latin typeface="Book Antiqua" panose="02040602050305030304" pitchFamily="18" charset="0"/>
                <a:ea typeface="华文中宋" panose="02010600040101010101" pitchFamily="2" charset="-122"/>
              </a:rPr>
              <a:t>王睿盈</a:t>
            </a: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Oliver Montpelier                                </a:t>
            </a:r>
            <a:r>
              <a:rPr lang="zh-CN" altLang="en-US" sz="2800" dirty="0">
                <a:solidFill>
                  <a:schemeClr val="bg1"/>
                </a:solidFill>
                <a:latin typeface="Book Antiqua" panose="02040602050305030304" pitchFamily="18" charset="0"/>
                <a:ea typeface="华文中宋" panose="02010600040101010101" pitchFamily="2" charset="-122"/>
              </a:rPr>
              <a:t>罗孜涵</a:t>
            </a: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Roderick Montpelier                           </a:t>
            </a:r>
            <a:r>
              <a:rPr lang="zh-CN" altLang="en-US" sz="2800" dirty="0">
                <a:solidFill>
                  <a:schemeClr val="bg1"/>
                </a:solidFill>
                <a:latin typeface="Book Antiqua" panose="02040602050305030304" pitchFamily="18" charset="0"/>
                <a:ea typeface="华文中宋" panose="02010600040101010101" pitchFamily="2" charset="-122"/>
              </a:rPr>
              <a:t>王瑞涵</a:t>
            </a:r>
            <a:r>
              <a:rPr lang="en-US" altLang="zh-CN" sz="2800" dirty="0">
                <a:solidFill>
                  <a:schemeClr val="bg1"/>
                </a:solidFill>
                <a:latin typeface="Book Antiqua" panose="02040602050305030304" pitchFamily="18" charset="0"/>
                <a:ea typeface="华文中宋" panose="02010600040101010101" pitchFamily="2" charset="-122"/>
              </a:rPr>
              <a:t>     </a:t>
            </a: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Mr. </a:t>
            </a:r>
            <a:r>
              <a:rPr lang="en-US" altLang="zh-CN" sz="2800" dirty="0" err="1">
                <a:solidFill>
                  <a:schemeClr val="bg1"/>
                </a:solidFill>
                <a:latin typeface="Book Antiqua" panose="02040602050305030304" pitchFamily="18" charset="0"/>
                <a:ea typeface="华文中宋" panose="02010600040101010101" pitchFamily="2" charset="-122"/>
              </a:rPr>
              <a:t>Garrat</a:t>
            </a:r>
            <a:r>
              <a:rPr lang="en-US" altLang="zh-CN" sz="2800" dirty="0">
                <a:solidFill>
                  <a:schemeClr val="bg1"/>
                </a:solidFill>
                <a:latin typeface="Book Antiqua" panose="02040602050305030304" pitchFamily="18" charset="0"/>
                <a:ea typeface="华文中宋" panose="02010600040101010101" pitchFamily="2" charset="-122"/>
              </a:rPr>
              <a:t>                                             </a:t>
            </a:r>
            <a:r>
              <a:rPr lang="zh-CN" altLang="en-US" sz="2800" dirty="0">
                <a:solidFill>
                  <a:schemeClr val="bg1"/>
                </a:solidFill>
                <a:latin typeface="Book Antiqua" panose="02040602050305030304" pitchFamily="18" charset="0"/>
                <a:ea typeface="华文中宋" panose="02010600040101010101" pitchFamily="2" charset="-122"/>
              </a:rPr>
              <a:t>盛昱皓</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Montpelier‘s butler                             </a:t>
            </a:r>
            <a:r>
              <a:rPr lang="zh-CN" altLang="en-US" sz="2800" dirty="0">
                <a:solidFill>
                  <a:schemeClr val="bg1"/>
                </a:solidFill>
                <a:latin typeface="Book Antiqua" panose="02040602050305030304" pitchFamily="18" charset="0"/>
                <a:ea typeface="华文中宋" panose="02010600040101010101" pitchFamily="2" charset="-122"/>
              </a:rPr>
              <a:t>徐翌轩</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Clothes Shop Salesman 1                   </a:t>
            </a:r>
            <a:r>
              <a:rPr lang="zh-CN" altLang="en-US" sz="2800" dirty="0">
                <a:solidFill>
                  <a:schemeClr val="bg1"/>
                </a:solidFill>
                <a:latin typeface="Book Antiqua" panose="02040602050305030304" pitchFamily="18" charset="0"/>
                <a:ea typeface="华文中宋" panose="02010600040101010101" pitchFamily="2" charset="-122"/>
              </a:rPr>
              <a:t>王    神</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Clothes Shop Salesman 2                   </a:t>
            </a:r>
            <a:r>
              <a:rPr lang="zh-CN" altLang="en-US" sz="2800" dirty="0">
                <a:solidFill>
                  <a:schemeClr val="bg1"/>
                </a:solidFill>
                <a:latin typeface="Book Antiqua" panose="02040602050305030304" pitchFamily="18" charset="0"/>
                <a:ea typeface="华文中宋" panose="02010600040101010101" pitchFamily="2" charset="-122"/>
              </a:rPr>
              <a:t>姜    懿</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Clothes Shop Manager                       </a:t>
            </a:r>
            <a:r>
              <a:rPr lang="zh-CN" altLang="en-US" sz="2800" dirty="0">
                <a:solidFill>
                  <a:schemeClr val="bg1"/>
                </a:solidFill>
                <a:latin typeface="Book Antiqua" panose="02040602050305030304" pitchFamily="18" charset="0"/>
                <a:ea typeface="华文中宋" panose="02010600040101010101" pitchFamily="2" charset="-122"/>
              </a:rPr>
              <a:t>佘俊颖</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Bumbles Manager                               </a:t>
            </a:r>
            <a:r>
              <a:rPr lang="zh-CN" altLang="en-US" sz="2800" dirty="0">
                <a:solidFill>
                  <a:schemeClr val="bg1"/>
                </a:solidFill>
                <a:latin typeface="Book Antiqua" panose="02040602050305030304" pitchFamily="18" charset="0"/>
                <a:ea typeface="华文中宋" panose="02010600040101010101" pitchFamily="2" charset="-122"/>
              </a:rPr>
              <a:t>鲁尤悠</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Duchess of Cromarty                          </a:t>
            </a:r>
            <a:r>
              <a:rPr lang="zh-CN" altLang="en-US" sz="2800" dirty="0">
                <a:solidFill>
                  <a:schemeClr val="bg1"/>
                </a:solidFill>
                <a:latin typeface="Book Antiqua" panose="02040602050305030304" pitchFamily="18" charset="0"/>
                <a:ea typeface="华文中宋" panose="02010600040101010101" pitchFamily="2" charset="-122"/>
              </a:rPr>
              <a:t>王敏茜</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Duke of Cromarty                                </a:t>
            </a:r>
            <a:r>
              <a:rPr lang="zh-CN" altLang="en-US" sz="2800" dirty="0">
                <a:solidFill>
                  <a:schemeClr val="bg1"/>
                </a:solidFill>
                <a:latin typeface="Book Antiqua" panose="02040602050305030304" pitchFamily="18" charset="0"/>
                <a:ea typeface="华文中宋" panose="02010600040101010101" pitchFamily="2" charset="-122"/>
              </a:rPr>
              <a:t>张天祺</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2800" dirty="0" err="1">
                <a:solidFill>
                  <a:schemeClr val="bg1"/>
                </a:solidFill>
                <a:latin typeface="Book Antiqua" panose="02040602050305030304" pitchFamily="18" charset="0"/>
                <a:ea typeface="华文中宋" panose="02010600040101010101" pitchFamily="2" charset="-122"/>
              </a:rPr>
              <a:t>Renie</a:t>
            </a:r>
            <a:r>
              <a:rPr lang="en-US" altLang="zh-CN" sz="2800" dirty="0">
                <a:solidFill>
                  <a:schemeClr val="bg1"/>
                </a:solidFill>
                <a:latin typeface="Book Antiqua" panose="02040602050305030304" pitchFamily="18" charset="0"/>
                <a:ea typeface="华文中宋" panose="02010600040101010101" pitchFamily="2" charset="-122"/>
              </a:rPr>
              <a:t>                                                      </a:t>
            </a:r>
            <a:r>
              <a:rPr lang="zh-CN" altLang="en-US" sz="2800" dirty="0">
                <a:solidFill>
                  <a:schemeClr val="bg1"/>
                </a:solidFill>
                <a:latin typeface="Book Antiqua" panose="02040602050305030304" pitchFamily="18" charset="0"/>
                <a:ea typeface="华文中宋" panose="02010600040101010101" pitchFamily="2" charset="-122"/>
              </a:rPr>
              <a:t>丁菲鋆</a:t>
            </a: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endParaRPr lang="en-US" altLang="zh-CN" sz="2800" dirty="0">
              <a:solidFill>
                <a:schemeClr val="bg1"/>
              </a:solidFill>
              <a:ea typeface="华文中宋" panose="02010600040101010101" pitchFamily="2" charset="-122"/>
            </a:endParaRPr>
          </a:p>
          <a:p>
            <a:pP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             Director                                        </a:t>
            </a:r>
            <a:r>
              <a:rPr lang="zh-CN" altLang="en-US" sz="2800" dirty="0">
                <a:solidFill>
                  <a:schemeClr val="bg1"/>
                </a:solidFill>
                <a:latin typeface="Book Antiqua" panose="02040602050305030304" pitchFamily="18" charset="0"/>
                <a:ea typeface="华文中宋" panose="02010600040101010101" pitchFamily="2" charset="-122"/>
              </a:rPr>
              <a:t>王敏茜</a:t>
            </a:r>
          </a:p>
          <a:p>
            <a:pP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             Playwright                      </a:t>
            </a:r>
            <a:r>
              <a:rPr lang="zh-CN" altLang="en-US" sz="2800" dirty="0">
                <a:solidFill>
                  <a:schemeClr val="bg1"/>
                </a:solidFill>
                <a:latin typeface="Book Antiqua" panose="02040602050305030304" pitchFamily="18" charset="0"/>
                <a:ea typeface="华文中宋" panose="02010600040101010101" pitchFamily="2" charset="-122"/>
              </a:rPr>
              <a:t>潘柏桦 王奎承 张天熠</a:t>
            </a:r>
            <a:endParaRPr lang="en-US" altLang="zh-CN" sz="2800" dirty="0">
              <a:solidFill>
                <a:schemeClr val="bg1"/>
              </a:solidFill>
              <a:latin typeface="Book Antiqua" panose="02040602050305030304" pitchFamily="18" charset="0"/>
              <a:ea typeface="华文中宋" panose="02010600040101010101" pitchFamily="2" charset="-122"/>
            </a:endParaRPr>
          </a:p>
          <a:p>
            <a:pP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             Supervisor                                   </a:t>
            </a:r>
            <a:r>
              <a:rPr lang="zh-CN" altLang="en-US" sz="2800" dirty="0">
                <a:solidFill>
                  <a:schemeClr val="bg1"/>
                </a:solidFill>
                <a:latin typeface="Book Antiqua" panose="02040602050305030304" pitchFamily="18" charset="0"/>
                <a:ea typeface="华文中宋" panose="02010600040101010101" pitchFamily="2" charset="-122"/>
              </a:rPr>
              <a:t>潘柏桦</a:t>
            </a:r>
            <a:endParaRPr lang="en-US" altLang="zh-CN" sz="2800" dirty="0">
              <a:solidFill>
                <a:schemeClr val="bg1"/>
              </a:solidFill>
              <a:latin typeface="Book Antiqua" panose="02040602050305030304" pitchFamily="18" charset="0"/>
              <a:ea typeface="华文中宋" panose="02010600040101010101" pitchFamily="2" charset="-122"/>
            </a:endParaRPr>
          </a:p>
          <a:p>
            <a:pP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             Property                                       </a:t>
            </a:r>
            <a:r>
              <a:rPr lang="zh-CN" altLang="en-US" sz="2800" dirty="0">
                <a:solidFill>
                  <a:schemeClr val="bg1"/>
                </a:solidFill>
                <a:latin typeface="Book Antiqua" panose="02040602050305030304" pitchFamily="18" charset="0"/>
                <a:ea typeface="华文中宋" panose="02010600040101010101" pitchFamily="2" charset="-122"/>
              </a:rPr>
              <a:t>苏    汇</a:t>
            </a:r>
          </a:p>
          <a:p>
            <a:pPr>
              <a:lnSpc>
                <a:spcPct val="150000"/>
              </a:lnSpc>
            </a:pPr>
            <a:r>
              <a:rPr lang="en-US" altLang="zh-CN" sz="2800" dirty="0">
                <a:solidFill>
                  <a:schemeClr val="bg1"/>
                </a:solidFill>
                <a:latin typeface="Book Antiqua" panose="02040602050305030304" pitchFamily="18" charset="0"/>
                <a:ea typeface="华文中宋" panose="02010600040101010101" pitchFamily="2" charset="-122"/>
              </a:rPr>
              <a:t>             Background</a:t>
            </a:r>
            <a:r>
              <a:rPr lang="zh-CN" altLang="en-US" sz="2800" dirty="0">
                <a:solidFill>
                  <a:schemeClr val="bg1"/>
                </a:solidFill>
                <a:latin typeface="Book Antiqua" panose="02040602050305030304" pitchFamily="18" charset="0"/>
                <a:ea typeface="华文中宋" panose="02010600040101010101" pitchFamily="2" charset="-122"/>
              </a:rPr>
              <a:t>                                 应宇轩</a:t>
            </a:r>
            <a:endParaRPr lang="en-US" altLang="zh-CN" sz="2800" dirty="0">
              <a:solidFill>
                <a:schemeClr val="bg1"/>
              </a:solidFill>
              <a:latin typeface="Book Antiqua" panose="02040602050305030304" pitchFamily="18" charset="0"/>
              <a:ea typeface="华文中宋" panose="02010600040101010101" pitchFamily="2" charset="-122"/>
            </a:endParaRPr>
          </a:p>
          <a:p>
            <a:pPr>
              <a:lnSpc>
                <a:spcPct val="150000"/>
              </a:lnSpc>
            </a:pP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endParaRPr lang="en-US" altLang="zh-CN" sz="2800" dirty="0">
              <a:solidFill>
                <a:schemeClr val="bg1"/>
              </a:solidFill>
              <a:latin typeface="Book Antiqua" panose="02040602050305030304" pitchFamily="18" charset="0"/>
              <a:ea typeface="华文中宋" panose="02010600040101010101" pitchFamily="2" charset="-122"/>
            </a:endParaRPr>
          </a:p>
          <a:p>
            <a:pPr algn="ctr">
              <a:lnSpc>
                <a:spcPct val="150000"/>
              </a:lnSpc>
            </a:pPr>
            <a:r>
              <a:rPr lang="en-US" altLang="zh-CN" sz="4000" dirty="0">
                <a:solidFill>
                  <a:schemeClr val="bg1"/>
                </a:solidFill>
                <a:latin typeface="Book Antiqua" panose="02040602050305030304" pitchFamily="18" charset="0"/>
                <a:ea typeface="华文中宋" panose="02010600040101010101" pitchFamily="2" charset="-122"/>
              </a:rPr>
              <a:t>Presented by </a:t>
            </a:r>
            <a:r>
              <a:rPr lang="zh-CN" altLang="en-US" sz="4000" dirty="0">
                <a:solidFill>
                  <a:schemeClr val="bg1"/>
                </a:solidFill>
                <a:latin typeface="Book Antiqua" panose="02040602050305030304" pitchFamily="18" charset="0"/>
                <a:ea typeface="华文中宋" panose="02010600040101010101" pitchFamily="2" charset="-122"/>
              </a:rPr>
              <a:t>高二</a:t>
            </a:r>
            <a:r>
              <a:rPr lang="en-US" altLang="zh-CN" sz="4000" dirty="0">
                <a:solidFill>
                  <a:schemeClr val="bg1"/>
                </a:solidFill>
                <a:latin typeface="Book Antiqua" panose="02040602050305030304" pitchFamily="18" charset="0"/>
                <a:ea typeface="华文中宋" panose="02010600040101010101" pitchFamily="2" charset="-122"/>
              </a:rPr>
              <a:t>(6)</a:t>
            </a:r>
            <a:r>
              <a:rPr lang="zh-CN" altLang="en-US" sz="4000" dirty="0">
                <a:solidFill>
                  <a:schemeClr val="bg1"/>
                </a:solidFill>
                <a:latin typeface="Book Antiqua" panose="02040602050305030304" pitchFamily="18" charset="0"/>
                <a:ea typeface="华文中宋" panose="02010600040101010101" pitchFamily="2" charset="-122"/>
              </a:rPr>
              <a:t>班</a:t>
            </a:r>
            <a:endParaRPr lang="en-US" altLang="zh-CN" sz="4000" dirty="0">
              <a:solidFill>
                <a:schemeClr val="bg1"/>
              </a:solidFill>
              <a:latin typeface="Book Antiqua" panose="02040602050305030304" pitchFamily="18" charset="0"/>
              <a:ea typeface="华文中宋" panose="02010600040101010101" pitchFamily="2" charset="-122"/>
            </a:endParaRPr>
          </a:p>
        </p:txBody>
      </p:sp>
    </p:spTree>
    <p:extLst>
      <p:ext uri="{BB962C8B-B14F-4D97-AF65-F5344CB8AC3E}">
        <p14:creationId xmlns:p14="http://schemas.microsoft.com/office/powerpoint/2010/main" val="2607631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4167"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000" fill="hold"/>
                                        <p:tgtEl>
                                          <p:spTgt spid="4"/>
                                        </p:tgtEl>
                                        <p:attrNameLst>
                                          <p:attrName>ppt_x</p:attrName>
                                        </p:attrNameLst>
                                      </p:cBhvr>
                                      <p:tavLst>
                                        <p:tav tm="0">
                                          <p:val>
                                            <p:strVal val="#ppt_x"/>
                                          </p:val>
                                        </p:tav>
                                        <p:tav tm="100000">
                                          <p:val>
                                            <p:strVal val="#ppt_x"/>
                                          </p:val>
                                        </p:tav>
                                      </p:tavLst>
                                    </p:anim>
                                    <p:anim calcmode="lin" valueType="num">
                                      <p:cBhvr additive="base">
                                        <p:cTn id="8" dur="12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60678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89847-D4E0-2E3A-EBBB-C1BFE09631D9}"/>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1. Scene 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4571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202849" cy="6858000"/>
          </a:xfrm>
          <a:prstGeom prst="rect">
            <a:avLst/>
          </a:prstGeom>
        </p:spPr>
      </p:pic>
    </p:spTree>
    <p:extLst>
      <p:ext uri="{BB962C8B-B14F-4D97-AF65-F5344CB8AC3E}">
        <p14:creationId xmlns:p14="http://schemas.microsoft.com/office/powerpoint/2010/main" val="2424861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11A636E-73FF-B4D4-C9A5-D759A24FAFD6}"/>
              </a:ext>
            </a:extLst>
          </p:cNvPr>
          <p:cNvSpPr txBox="1"/>
          <p:nvPr/>
        </p:nvSpPr>
        <p:spPr>
          <a:xfrm>
            <a:off x="1464764" y="3075057"/>
            <a:ext cx="9559027" cy="707886"/>
          </a:xfrm>
          <a:prstGeom prst="rect">
            <a:avLst/>
          </a:prstGeom>
          <a:noFill/>
        </p:spPr>
        <p:txBody>
          <a:bodyPr wrap="none" rtlCol="0">
            <a:spAutoFit/>
          </a:bodyPr>
          <a:lstStyle/>
          <a:p>
            <a:r>
              <a:rPr lang="zh-CN" altLang="en-US" sz="4000" dirty="0"/>
              <a:t>两个老头密谋打赌的场景 找不到合适的</a:t>
            </a:r>
            <a:r>
              <a:rPr lang="en-US" altLang="zh-CN" sz="4000" dirty="0">
                <a:sym typeface="Wingdings" panose="05000000000000000000" pitchFamily="2" charset="2"/>
              </a:rPr>
              <a:t></a:t>
            </a:r>
            <a:endParaRPr lang="zh-CN" altLang="en-US" sz="4000" dirty="0"/>
          </a:p>
        </p:txBody>
      </p:sp>
      <p:pic>
        <p:nvPicPr>
          <p:cNvPr id="1026" name="Picture 2" descr="Английский Дом Внутри Фото - Telegraph">
            <a:extLst>
              <a:ext uri="{FF2B5EF4-FFF2-40B4-BE49-F238E27FC236}">
                <a16:creationId xmlns:a16="http://schemas.microsoft.com/office/drawing/2014/main" id="{D0E87B9A-4F0D-F65C-EB14-730930B4D4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05150" y="-1534395"/>
            <a:ext cx="15297150" cy="10196526"/>
          </a:xfrm>
          <a:prstGeom prst="rect">
            <a:avLst/>
          </a:prstGeom>
          <a:noFill/>
          <a:extLst>
            <a:ext uri="{909E8E84-426E-40DD-AFC4-6F175D3DCCD1}">
              <a14:hiddenFill xmlns:a14="http://schemas.microsoft.com/office/drawing/2010/main">
                <a:solidFill>
                  <a:srgbClr val="FFFFFF"/>
                </a:solidFill>
              </a14:hiddenFill>
            </a:ext>
          </a:extLst>
        </p:spPr>
      </p:pic>
      <p:pic>
        <p:nvPicPr>
          <p:cNvPr id="2" name="creepy">
            <a:hlinkClick r:id="" action="ppaction://media"/>
            <a:extLst>
              <a:ext uri="{FF2B5EF4-FFF2-40B4-BE49-F238E27FC236}">
                <a16:creationId xmlns:a16="http://schemas.microsoft.com/office/drawing/2014/main" id="{D1CE7590-6931-C040-CE02-F8ADEE285433}"/>
              </a:ext>
            </a:extLst>
          </p:cNvPr>
          <p:cNvPicPr>
            <a:picLocks noChangeAspect="1"/>
          </p:cNvPicPr>
          <p:nvPr>
            <a:audioFile r:link="rId2"/>
            <p:extLst>
              <p:ext uri="{DAA4B4D4-6D71-4841-9C94-3DE7FCFB9230}">
                <p14:media xmlns:p14="http://schemas.microsoft.com/office/powerpoint/2010/main" r:embed="rId1">
                  <p14:fade in="1000" out="3000"/>
                </p14:media>
              </p:ext>
            </p:extLst>
          </p:nvPr>
        </p:nvPicPr>
        <p:blipFill>
          <a:blip r:embed="rId6"/>
          <a:stretch>
            <a:fillRect/>
          </a:stretch>
        </p:blipFill>
        <p:spPr>
          <a:xfrm>
            <a:off x="12341225" y="6553200"/>
            <a:ext cx="304800" cy="304800"/>
          </a:xfrm>
          <a:prstGeom prst="rect">
            <a:avLst/>
          </a:prstGeom>
        </p:spPr>
      </p:pic>
      <p:grpSp>
        <p:nvGrpSpPr>
          <p:cNvPr id="3" name="组合 2">
            <a:extLst>
              <a:ext uri="{FF2B5EF4-FFF2-40B4-BE49-F238E27FC236}">
                <a16:creationId xmlns:a16="http://schemas.microsoft.com/office/drawing/2014/main" id="{DFE95322-0C2F-170F-75BD-EF211A31685B}"/>
              </a:ext>
            </a:extLst>
          </p:cNvPr>
          <p:cNvGrpSpPr/>
          <p:nvPr/>
        </p:nvGrpSpPr>
        <p:grpSpPr>
          <a:xfrm>
            <a:off x="147638" y="658368"/>
            <a:ext cx="11895137" cy="6858000"/>
            <a:chOff x="147638" y="0"/>
            <a:chExt cx="11895137" cy="6858000"/>
          </a:xfrm>
        </p:grpSpPr>
        <p:pic>
          <p:nvPicPr>
            <p:cNvPr id="5" name="Picture 2">
              <a:extLst>
                <a:ext uri="{FF2B5EF4-FFF2-40B4-BE49-F238E27FC236}">
                  <a16:creationId xmlns:a16="http://schemas.microsoft.com/office/drawing/2014/main" id="{5D8FEDED-0117-3F47-BEAB-9099741B6F73}"/>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9892" b="99864" l="469" r="90000">
                          <a14:foregroundMark x1="45547" y1="98103" x2="45547" y2="98103"/>
                          <a14:foregroundMark x1="7422" y1="86043" x2="7422" y2="86043"/>
                          <a14:foregroundMark x1="3828" y1="81978" x2="3828" y2="81978"/>
                          <a14:foregroundMark x1="469" y1="99322" x2="469" y2="99322"/>
                          <a14:foregroundMark x1="40391" y1="99864" x2="40391" y2="99864"/>
                          <a14:foregroundMark x1="36406" y1="10434" x2="36406" y2="10434"/>
                          <a14:foregroundMark x1="36406" y1="10027" x2="36406" y2="10027"/>
                          <a14:backgroundMark x1="41484" y1="20325" x2="41484" y2="20325"/>
                          <a14:backgroundMark x1="39141" y1="27507" x2="39141" y2="27507"/>
                          <a14:backgroundMark x1="42891" y1="36179" x2="42891" y2="36179"/>
                          <a14:backgroundMark x1="59844" y1="78997" x2="59844" y2="78997"/>
                          <a14:backgroundMark x1="76484" y1="33740" x2="80391" y2="35772"/>
                          <a14:backgroundMark x1="80391" y1="35772" x2="82813" y2="39431"/>
                          <a14:backgroundMark x1="82813" y1="39431" x2="82813" y2="39431"/>
                          <a14:backgroundMark x1="82813" y1="39431" x2="86172" y2="19512"/>
                          <a14:backgroundMark x1="86172" y1="19512" x2="79922" y2="18699"/>
                          <a14:backgroundMark x1="79922" y1="18699" x2="98281" y2="42954"/>
                          <a14:backgroundMark x1="98281" y1="42954" x2="88672" y2="47967"/>
                          <a14:backgroundMark x1="88672" y1="47967" x2="88125" y2="38753"/>
                          <a14:backgroundMark x1="88125" y1="38753" x2="91172" y2="45935"/>
                          <a14:backgroundMark x1="91172" y1="45935" x2="86094" y2="42954"/>
                          <a14:backgroundMark x1="86094" y1="42954" x2="83516" y2="34011"/>
                          <a14:backgroundMark x1="83516" y1="34011" x2="77891" y2="40921"/>
                          <a14:backgroundMark x1="77891" y1="40921" x2="71094" y2="42818"/>
                          <a14:backgroundMark x1="71094" y1="42818" x2="65391" y2="56098"/>
                          <a14:backgroundMark x1="65391" y1="56098" x2="65313" y2="57588"/>
                          <a14:backgroundMark x1="65781" y1="50271" x2="65781" y2="50271"/>
                          <a14:backgroundMark x1="59609" y1="39431" x2="64219" y2="48509"/>
                          <a14:backgroundMark x1="75234" y1="17480" x2="78672" y2="28320"/>
                          <a14:backgroundMark x1="78672" y1="28320" x2="84141" y2="18428"/>
                          <a14:backgroundMark x1="84141" y1="18428" x2="86484" y2="24390"/>
                          <a14:backgroundMark x1="86484" y1="24390" x2="78047" y2="24526"/>
                          <a14:backgroundMark x1="78047" y1="24526" x2="77109" y2="12466"/>
                          <a14:backgroundMark x1="77109" y1="12466" x2="73281" y2="19919"/>
                          <a14:backgroundMark x1="73281" y1="19919" x2="77891" y2="26423"/>
                          <a14:backgroundMark x1="77891" y1="26423" x2="82109" y2="38482"/>
                          <a14:backgroundMark x1="82109" y1="38482" x2="52266" y2="61653"/>
                          <a14:backgroundMark x1="52266" y1="61653" x2="45781" y2="58672"/>
                          <a14:backgroundMark x1="45781" y1="58672" x2="40156" y2="9079"/>
                          <a14:backgroundMark x1="40156" y1="9079" x2="38359" y2="4065"/>
                        </a14:backgroundRemoval>
                      </a14:imgEffect>
                    </a14:imgLayer>
                  </a14:imgProps>
                </a:ext>
                <a:ext uri="{28A0092B-C50C-407E-A947-70E740481C1C}">
                  <a14:useLocalDpi xmlns:a14="http://schemas.microsoft.com/office/drawing/2010/main" val="0"/>
                </a:ext>
              </a:extLst>
            </a:blip>
            <a:srcRect/>
            <a:stretch>
              <a:fillRect/>
            </a:stretch>
          </p:blipFill>
          <p:spPr bwMode="auto">
            <a:xfrm>
              <a:off x="147638" y="0"/>
              <a:ext cx="11895137"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F2A93818-7186-1A76-5FE6-17453126B331}"/>
                </a:ext>
              </a:extLst>
            </p:cNvPr>
            <p:cNvSpPr txBox="1"/>
            <p:nvPr/>
          </p:nvSpPr>
          <p:spPr>
            <a:xfrm>
              <a:off x="1207369" y="559747"/>
              <a:ext cx="3432628" cy="3539430"/>
            </a:xfrm>
            <a:prstGeom prst="rect">
              <a:avLst/>
            </a:prstGeom>
            <a:noFill/>
          </p:spPr>
          <p:txBody>
            <a:bodyPr wrap="square" rtlCol="0">
              <a:spAutoFit/>
            </a:bodyPr>
            <a:lstStyle/>
            <a:p>
              <a:r>
                <a:rPr lang="en-US" altLang="zh-CN" sz="2800" dirty="0">
                  <a:latin typeface="Gabriola" panose="04040605051002020D02" pitchFamily="82" charset="0"/>
                </a:rPr>
                <a:t>The enclosed Bank Note is lent to you for one month. If you return it intact at the end of that time, you shall have any job that is within our power to give you. It may interest you to know that we have a bet on you.</a:t>
              </a:r>
              <a:endParaRPr lang="zh-CN" altLang="en-US" sz="2800" dirty="0">
                <a:latin typeface="Gabriola" panose="04040605051002020D02" pitchFamily="82" charset="0"/>
              </a:endParaRPr>
            </a:p>
          </p:txBody>
        </p:sp>
      </p:grpSp>
    </p:spTree>
    <p:extLst>
      <p:ext uri="{BB962C8B-B14F-4D97-AF65-F5344CB8AC3E}">
        <p14:creationId xmlns:p14="http://schemas.microsoft.com/office/powerpoint/2010/main" val="10661183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05" fill="hold"/>
                                        <p:tgtEl>
                                          <p:spTgt spid="2"/>
                                        </p:tgtEl>
                                      </p:cBhvr>
                                    </p:cmd>
                                  </p:childTnLst>
                                </p:cTn>
                              </p:par>
                            </p:childTnLst>
                          </p:cTn>
                        </p:par>
                        <p:par>
                          <p:cTn id="7" fill="hold">
                            <p:stCondLst>
                              <p:cond delay="12305"/>
                            </p:stCondLst>
                            <p:childTnLst>
                              <p:par>
                                <p:cTn id="8" presetID="10"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70334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89847-D4E0-2E3A-EBBB-C1BFE09631D9}"/>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962147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2411</TotalTime>
  <Words>383</Words>
  <Application>Microsoft Office PowerPoint</Application>
  <PresentationFormat>宽屏</PresentationFormat>
  <Paragraphs>49</Paragraphs>
  <Slides>34</Slides>
  <Notes>4</Notes>
  <HiddenSlides>9</HiddenSlides>
  <MMClips>9</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34</vt:i4>
      </vt:variant>
    </vt:vector>
  </HeadingPairs>
  <TitlesOfParts>
    <vt:vector size="43" baseType="lpstr">
      <vt:lpstr>等线</vt:lpstr>
      <vt:lpstr>等线 Light</vt:lpstr>
      <vt:lpstr>华文细黑</vt:lpstr>
      <vt:lpstr>Arial</vt:lpstr>
      <vt:lpstr>Book Antiqua</vt:lpstr>
      <vt:lpstr>Gabriola</vt:lpstr>
      <vt:lpstr>Georgia</vt:lpstr>
      <vt:lpstr>Times New Roman</vt:lpstr>
      <vt:lpstr>Office 主题​​</vt:lpstr>
      <vt:lpstr>PowerPoint 演示文稿</vt:lpstr>
      <vt:lpstr>Act 1. Scene 1</vt:lpstr>
      <vt:lpstr>PowerPoint 演示文稿</vt:lpstr>
      <vt:lpstr>PowerPoint 演示文稿</vt:lpstr>
      <vt:lpstr>Act 1. Scene 2</vt:lpstr>
      <vt:lpstr>PowerPoint 演示文稿</vt:lpstr>
      <vt:lpstr>PowerPoint 演示文稿</vt:lpstr>
      <vt:lpstr>PowerPoint 演示文稿</vt:lpstr>
      <vt:lpstr>Act 2</vt:lpstr>
      <vt:lpstr>PowerPoint 演示文稿</vt:lpstr>
      <vt:lpstr>PowerPoint 演示文稿</vt:lpstr>
      <vt:lpstr>PowerPoint 演示文稿</vt:lpstr>
      <vt:lpstr>Act 3</vt:lpstr>
      <vt:lpstr>PowerPoint 演示文稿</vt:lpstr>
      <vt:lpstr>PowerPoint 演示文稿</vt:lpstr>
      <vt:lpstr>Act 4</vt:lpstr>
      <vt:lpstr>PowerPoint 演示文稿</vt:lpstr>
      <vt:lpstr>PowerPoint 演示文稿</vt:lpstr>
      <vt:lpstr>Act 5. Scene 1</vt:lpstr>
      <vt:lpstr>PowerPoint 演示文稿</vt:lpstr>
      <vt:lpstr>PowerPoint 演示文稿</vt:lpstr>
      <vt:lpstr>PowerPoint 演示文稿</vt:lpstr>
      <vt:lpstr>Act 5. Scene 2</vt:lpstr>
      <vt:lpstr>PowerPoint 演示文稿</vt:lpstr>
      <vt:lpstr>PowerPoint 演示文稿</vt:lpstr>
      <vt:lpstr>PowerPoint 演示文稿</vt:lpstr>
      <vt:lpstr>PowerPoint 演示文稿</vt:lpstr>
      <vt:lpstr>Act 5. Scene 3</vt:lpstr>
      <vt:lpstr>PowerPoint 演示文稿</vt:lpstr>
      <vt:lpstr>PowerPoint 演示文稿</vt:lpstr>
      <vt:lpstr>Act 6</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应 宇轩</dc:creator>
  <cp:lastModifiedBy>应 宇轩</cp:lastModifiedBy>
  <cp:revision>375</cp:revision>
  <dcterms:created xsi:type="dcterms:W3CDTF">2023-03-10T07:26:14Z</dcterms:created>
  <dcterms:modified xsi:type="dcterms:W3CDTF">2023-03-30T14:34:55Z</dcterms:modified>
</cp:coreProperties>
</file>

<file path=docProps/thumbnail.jpeg>
</file>